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2A6EA4F-92A6-4B0C-A26C-F1DC9F2CEB19}"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3382986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6EA4F-92A6-4B0C-A26C-F1DC9F2CEB19}"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1262082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6EA4F-92A6-4B0C-A26C-F1DC9F2CEB19}"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2630987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A6EA4F-92A6-4B0C-A26C-F1DC9F2CEB19}"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380551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A6EA4F-92A6-4B0C-A26C-F1DC9F2CEB19}"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344687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A6EA4F-92A6-4B0C-A26C-F1DC9F2CEB19}"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90547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2A6EA4F-92A6-4B0C-A26C-F1DC9F2CEB19}" type="datetimeFigureOut">
              <a:rPr lang="en-US" smtClean="0"/>
              <a:t>3/20/2025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1498685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A6EA4F-92A6-4B0C-A26C-F1DC9F2CEB19}" type="datetimeFigureOut">
              <a:rPr lang="en-US" smtClean="0"/>
              <a:t>3/20/2025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385836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6EA4F-92A6-4B0C-A26C-F1DC9F2CEB19}" type="datetimeFigureOut">
              <a:rPr lang="en-US" smtClean="0"/>
              <a:t>3/20/2025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341679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A6EA4F-92A6-4B0C-A26C-F1DC9F2CEB19}"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4011291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A6EA4F-92A6-4B0C-A26C-F1DC9F2CEB19}"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862A1-B803-4867-A08F-D74296D448B4}" type="slidenum">
              <a:rPr lang="en-US" smtClean="0"/>
              <a:t>‹#›</a:t>
            </a:fld>
            <a:endParaRPr lang="en-US"/>
          </a:p>
        </p:txBody>
      </p:sp>
    </p:spTree>
    <p:extLst>
      <p:ext uri="{BB962C8B-B14F-4D97-AF65-F5344CB8AC3E}">
        <p14:creationId xmlns:p14="http://schemas.microsoft.com/office/powerpoint/2010/main" val="243452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6EA4F-92A6-4B0C-A26C-F1DC9F2CEB19}" type="datetimeFigureOut">
              <a:rPr lang="en-US" smtClean="0"/>
              <a:t>3/20/2025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862A1-B803-4867-A08F-D74296D448B4}" type="slidenum">
              <a:rPr lang="en-US" smtClean="0"/>
              <a:t>‹#›</a:t>
            </a:fld>
            <a:endParaRPr lang="en-US"/>
          </a:p>
        </p:txBody>
      </p:sp>
    </p:spTree>
    <p:extLst>
      <p:ext uri="{BB962C8B-B14F-4D97-AF65-F5344CB8AC3E}">
        <p14:creationId xmlns:p14="http://schemas.microsoft.com/office/powerpoint/2010/main" val="3670574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1519708"/>
          </a:xfrm>
        </p:spPr>
        <p:txBody>
          <a:bodyPr>
            <a:normAutofit fontScale="90000"/>
          </a:bodyPr>
          <a:lstStyle/>
          <a:p>
            <a:r>
              <a:rPr lang="en-US" dirty="0"/>
              <a:t>All Zones All Destinations co. (A.Z.A.D)</a:t>
            </a:r>
          </a:p>
        </p:txBody>
      </p:sp>
      <p:sp>
        <p:nvSpPr>
          <p:cNvPr id="8" name="Subtitle 7"/>
          <p:cNvSpPr>
            <a:spLocks noGrp="1"/>
          </p:cNvSpPr>
          <p:nvPr>
            <p:ph type="subTitle" idx="1"/>
          </p:nvPr>
        </p:nvSpPr>
        <p:spPr>
          <a:xfrm>
            <a:off x="1524000" y="3799268"/>
            <a:ext cx="9144000" cy="1458532"/>
          </a:xfrm>
        </p:spPr>
        <p:txBody>
          <a:bodyPr/>
          <a:lstStyle/>
          <a:p>
            <a:pPr marL="342900" indent="-342900" algn="l">
              <a:buFont typeface="Arial" panose="020B0604020202020204" pitchFamily="34" charset="0"/>
              <a:buChar char="•"/>
            </a:pPr>
            <a:r>
              <a:rPr lang="en-US" dirty="0"/>
              <a:t>Freight Forwarding.</a:t>
            </a:r>
          </a:p>
          <a:p>
            <a:pPr marL="342900" indent="-342900" algn="l">
              <a:buFont typeface="Arial" panose="020B0604020202020204" pitchFamily="34" charset="0"/>
              <a:buChar char="•"/>
            </a:pPr>
            <a:r>
              <a:rPr lang="en-US" dirty="0"/>
              <a:t>Door to Door Services.</a:t>
            </a:r>
          </a:p>
          <a:p>
            <a:pPr marL="342900" indent="-342900" algn="l">
              <a:buFont typeface="Arial" panose="020B0604020202020204" pitchFamily="34" charset="0"/>
              <a:buChar char="•"/>
            </a:pPr>
            <a:r>
              <a:rPr lang="en-US" dirty="0"/>
              <a:t>Packing &amp; Warehousing.</a:t>
            </a:r>
          </a:p>
        </p:txBody>
      </p:sp>
    </p:spTree>
    <p:extLst>
      <p:ext uri="{BB962C8B-B14F-4D97-AF65-F5344CB8AC3E}">
        <p14:creationId xmlns:p14="http://schemas.microsoft.com/office/powerpoint/2010/main" val="1590452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Custom &amp; Clearance:</a:t>
            </a:r>
          </a:p>
        </p:txBody>
      </p:sp>
      <p:sp>
        <p:nvSpPr>
          <p:cNvPr id="8" name="Subtitle 7"/>
          <p:cNvSpPr>
            <a:spLocks noGrp="1"/>
          </p:cNvSpPr>
          <p:nvPr>
            <p:ph type="subTitle" idx="1"/>
          </p:nvPr>
        </p:nvSpPr>
        <p:spPr>
          <a:xfrm>
            <a:off x="1524000" y="3026535"/>
            <a:ext cx="9144000" cy="2021983"/>
          </a:xfrm>
        </p:spPr>
        <p:txBody>
          <a:bodyPr/>
          <a:lstStyle/>
          <a:p>
            <a:pPr algn="l"/>
            <a:r>
              <a:rPr lang="en-US" dirty="0"/>
              <a:t>A.Z.A.D has a professional team of clearing agents who is always on site to facilitate the clearing of the imported and exported goods. Well connected, they are strongly informed &amp; very familiar with the Lebanese customs procedures &amp; duties, which simplify the movement of the shipment through customs barriers.</a:t>
            </a:r>
          </a:p>
        </p:txBody>
      </p:sp>
    </p:spTree>
    <p:extLst>
      <p:ext uri="{BB962C8B-B14F-4D97-AF65-F5344CB8AC3E}">
        <p14:creationId xmlns:p14="http://schemas.microsoft.com/office/powerpoint/2010/main" val="2612547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Values:</a:t>
            </a:r>
          </a:p>
        </p:txBody>
      </p:sp>
      <p:sp>
        <p:nvSpPr>
          <p:cNvPr id="8" name="Subtitle 7"/>
          <p:cNvSpPr>
            <a:spLocks noGrp="1"/>
          </p:cNvSpPr>
          <p:nvPr>
            <p:ph type="subTitle" idx="1"/>
          </p:nvPr>
        </p:nvSpPr>
        <p:spPr>
          <a:xfrm>
            <a:off x="1524000" y="3026535"/>
            <a:ext cx="9144000" cy="3644721"/>
          </a:xfrm>
        </p:spPr>
        <p:txBody>
          <a:bodyPr/>
          <a:lstStyle/>
          <a:p>
            <a:pPr marL="342900" indent="-342900" algn="l">
              <a:buFont typeface="Arial" panose="020B0604020202020204" pitchFamily="34" charset="0"/>
              <a:buChar char="•"/>
            </a:pPr>
            <a:r>
              <a:rPr lang="en-US" dirty="0"/>
              <a:t>Efficiency</a:t>
            </a:r>
          </a:p>
          <a:p>
            <a:pPr marL="342900" indent="-342900" algn="l">
              <a:buFont typeface="Arial" panose="020B0604020202020204" pitchFamily="34" charset="0"/>
              <a:buChar char="•"/>
            </a:pPr>
            <a:r>
              <a:rPr lang="en-US" dirty="0"/>
              <a:t>Quality of service</a:t>
            </a:r>
          </a:p>
          <a:p>
            <a:pPr marL="342900" indent="-342900" algn="l">
              <a:buFont typeface="Arial" panose="020B0604020202020204" pitchFamily="34" charset="0"/>
              <a:buChar char="•"/>
            </a:pPr>
            <a:r>
              <a:rPr lang="en-US" dirty="0"/>
              <a:t>Reliability</a:t>
            </a:r>
          </a:p>
          <a:p>
            <a:pPr marL="342900" indent="-342900" algn="l">
              <a:buFont typeface="Arial" panose="020B0604020202020204" pitchFamily="34" charset="0"/>
              <a:buChar char="•"/>
            </a:pPr>
            <a:r>
              <a:rPr lang="en-US" dirty="0"/>
              <a:t>Responsiveness</a:t>
            </a:r>
          </a:p>
          <a:p>
            <a:pPr marL="342900" indent="-342900" algn="l">
              <a:buFont typeface="Arial" panose="020B0604020202020204" pitchFamily="34" charset="0"/>
              <a:buChar char="•"/>
            </a:pPr>
            <a:r>
              <a:rPr lang="en-US" dirty="0"/>
              <a:t>Accountability, Punctuality &amp; Timeliness</a:t>
            </a:r>
          </a:p>
          <a:p>
            <a:pPr marL="342900" indent="-342900" algn="l">
              <a:buFont typeface="Arial" panose="020B0604020202020204" pitchFamily="34" charset="0"/>
              <a:buChar char="•"/>
            </a:pPr>
            <a:r>
              <a:rPr lang="en-US" dirty="0"/>
              <a:t>Flexibility &amp; continuous improvement</a:t>
            </a:r>
          </a:p>
          <a:p>
            <a:pPr marL="342900" indent="-342900" algn="l">
              <a:buFont typeface="Arial" panose="020B0604020202020204" pitchFamily="34" charset="0"/>
              <a:buChar char="•"/>
            </a:pPr>
            <a:r>
              <a:rPr lang="en-US" dirty="0"/>
              <a:t>Development of People, building Trust , customer satisfaction.</a:t>
            </a:r>
          </a:p>
          <a:p>
            <a:pPr marL="342900" indent="-342900" algn="l">
              <a:buFont typeface="Arial" panose="020B0604020202020204" pitchFamily="34" charset="0"/>
              <a:buChar char="•"/>
            </a:pPr>
            <a:r>
              <a:rPr lang="en-US" dirty="0"/>
              <a:t>Social Responsibility &amp; ethics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12985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Our Team:</a:t>
            </a:r>
          </a:p>
        </p:txBody>
      </p:sp>
      <p:sp>
        <p:nvSpPr>
          <p:cNvPr id="8" name="Subtitle 7"/>
          <p:cNvSpPr>
            <a:spLocks noGrp="1"/>
          </p:cNvSpPr>
          <p:nvPr>
            <p:ph type="subTitle" idx="1"/>
          </p:nvPr>
        </p:nvSpPr>
        <p:spPr>
          <a:xfrm>
            <a:off x="1524000" y="3026535"/>
            <a:ext cx="9144000" cy="3477296"/>
          </a:xfrm>
        </p:spPr>
        <p:txBody>
          <a:bodyPr/>
          <a:lstStyle/>
          <a:p>
            <a:pPr algn="l"/>
            <a:r>
              <a:rPr lang="en-US" dirty="0"/>
              <a:t>Thanks to our focused team, it succeeded in creating tailor-made solutions for the execution of many impressive projects, handling &amp; controlling the transport of heavy &amp; delicate equipment, on site in the briefest delays, providing solutions &amp; fast response to every challenge.</a:t>
            </a:r>
          </a:p>
          <a:p>
            <a:pPr algn="l"/>
            <a:r>
              <a:rPr lang="en-US" dirty="0"/>
              <a:t>Our certified professional employees in freight forwarding will assure on time delivery as being well trained in our field and experienced to provide highest possible level of service with the aim of satisfying our clients. The company’s staff consists of the owner’s themselves who can be contacted directly, thus guaranteeing efficiency &amp; reliability.</a:t>
            </a:r>
          </a:p>
        </p:txBody>
      </p:sp>
    </p:spTree>
    <p:extLst>
      <p:ext uri="{BB962C8B-B14F-4D97-AF65-F5344CB8AC3E}">
        <p14:creationId xmlns:p14="http://schemas.microsoft.com/office/powerpoint/2010/main" val="382729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b="1" dirty="0"/>
              <a:t>STORAGE &amp; WAREHOUSING:</a:t>
            </a:r>
            <a:endParaRPr lang="en-US" dirty="0"/>
          </a:p>
        </p:txBody>
      </p:sp>
      <p:sp>
        <p:nvSpPr>
          <p:cNvPr id="8" name="Subtitle 7"/>
          <p:cNvSpPr>
            <a:spLocks noGrp="1"/>
          </p:cNvSpPr>
          <p:nvPr>
            <p:ph type="subTitle" idx="1"/>
          </p:nvPr>
        </p:nvSpPr>
        <p:spPr>
          <a:xfrm>
            <a:off x="1524000" y="3026535"/>
            <a:ext cx="9144000" cy="2099257"/>
          </a:xfrm>
        </p:spPr>
        <p:txBody>
          <a:bodyPr/>
          <a:lstStyle/>
          <a:p>
            <a:pPr algn="l"/>
            <a:r>
              <a:rPr lang="en-US" dirty="0"/>
              <a:t>The company offers warehouse services for small consignments, containerized and un-containerized cargo. With our strategically located airports and warehouses and all inbound and outbound clients cargo are fully secured and protected from adverse weather elements or whilst awaiting pick-up by the shipment consignees.</a:t>
            </a:r>
          </a:p>
        </p:txBody>
      </p:sp>
    </p:spTree>
    <p:extLst>
      <p:ext uri="{BB962C8B-B14F-4D97-AF65-F5344CB8AC3E}">
        <p14:creationId xmlns:p14="http://schemas.microsoft.com/office/powerpoint/2010/main" val="2376017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 </a:t>
            </a:r>
            <a:br>
              <a:rPr lang="en-US" dirty="0"/>
            </a:br>
            <a:r>
              <a:rPr lang="en-US" b="1" dirty="0"/>
              <a:t>Packing and removals:</a:t>
            </a:r>
            <a:endParaRPr lang="en-US" dirty="0"/>
          </a:p>
        </p:txBody>
      </p:sp>
      <p:sp>
        <p:nvSpPr>
          <p:cNvPr id="8" name="Subtitle 7"/>
          <p:cNvSpPr>
            <a:spLocks noGrp="1"/>
          </p:cNvSpPr>
          <p:nvPr>
            <p:ph type="subTitle" idx="1"/>
          </p:nvPr>
        </p:nvSpPr>
        <p:spPr>
          <a:xfrm>
            <a:off x="1524000" y="3026535"/>
            <a:ext cx="9144000" cy="2794716"/>
          </a:xfrm>
        </p:spPr>
        <p:txBody>
          <a:bodyPr>
            <a:noAutofit/>
          </a:bodyPr>
          <a:lstStyle/>
          <a:p>
            <a:pPr algn="l"/>
            <a:r>
              <a:rPr lang="en-US" dirty="0"/>
              <a:t>Knowing the importance of the packing &amp; crating work, we rely on a professional team of packers to handle the packaging using high quality material for maximum safety. Our clients are also guaranteed a proper removal service of the highest standard to meet their most demanding.</a:t>
            </a:r>
          </a:p>
          <a:p>
            <a:pPr marL="342900" lvl="0" indent="-342900" algn="l">
              <a:buFont typeface="Arial" panose="020B0604020202020204" pitchFamily="34" charset="0"/>
              <a:buChar char="•"/>
            </a:pPr>
            <a:r>
              <a:rPr lang="en-US" dirty="0"/>
              <a:t>Quality control &amp; performance.</a:t>
            </a:r>
          </a:p>
          <a:p>
            <a:pPr marL="342900" lvl="0" indent="-342900" algn="l">
              <a:buFont typeface="Arial" panose="020B0604020202020204" pitchFamily="34" charset="0"/>
              <a:buChar char="•"/>
            </a:pPr>
            <a:r>
              <a:rPr lang="en-US" dirty="0"/>
              <a:t>Pre-assembly, packing &amp; labelling.</a:t>
            </a:r>
          </a:p>
          <a:p>
            <a:pPr marL="342900" indent="-342900" algn="l">
              <a:buFont typeface="Arial" panose="020B0604020202020204" pitchFamily="34" charset="0"/>
              <a:buChar char="•"/>
            </a:pPr>
            <a:r>
              <a:rPr lang="en-US" dirty="0"/>
              <a:t>Dedicated workers for fragile goods.</a:t>
            </a:r>
          </a:p>
        </p:txBody>
      </p:sp>
    </p:spTree>
    <p:extLst>
      <p:ext uri="{BB962C8B-B14F-4D97-AF65-F5344CB8AC3E}">
        <p14:creationId xmlns:p14="http://schemas.microsoft.com/office/powerpoint/2010/main" val="521539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 </a:t>
            </a:r>
            <a:br>
              <a:rPr lang="en-US" dirty="0"/>
            </a:br>
            <a:r>
              <a:rPr lang="en-US" b="1" dirty="0"/>
              <a:t>Solutions:</a:t>
            </a:r>
            <a:endParaRPr lang="en-US" dirty="0"/>
          </a:p>
        </p:txBody>
      </p:sp>
      <p:sp>
        <p:nvSpPr>
          <p:cNvPr id="8" name="Subtitle 7"/>
          <p:cNvSpPr>
            <a:spLocks noGrp="1"/>
          </p:cNvSpPr>
          <p:nvPr>
            <p:ph type="subTitle" idx="1"/>
          </p:nvPr>
        </p:nvSpPr>
        <p:spPr>
          <a:xfrm>
            <a:off x="1524000" y="3026535"/>
            <a:ext cx="9144000" cy="3219719"/>
          </a:xfrm>
        </p:spPr>
        <p:txBody>
          <a:bodyPr>
            <a:noAutofit/>
          </a:bodyPr>
          <a:lstStyle/>
          <a:p>
            <a:pPr marL="342900" lvl="0" indent="-342900" algn="l">
              <a:buFont typeface="Arial" panose="020B0604020202020204" pitchFamily="34" charset="0"/>
              <a:buChar char="•"/>
            </a:pPr>
            <a:r>
              <a:rPr lang="en-US" dirty="0"/>
              <a:t>Transport and Forwarding of import and local cargo.</a:t>
            </a:r>
          </a:p>
          <a:p>
            <a:pPr marL="342900" lvl="0" indent="-342900" algn="l">
              <a:buFont typeface="Arial" panose="020B0604020202020204" pitchFamily="34" charset="0"/>
              <a:buChar char="•"/>
            </a:pPr>
            <a:r>
              <a:rPr lang="en-US" dirty="0"/>
              <a:t>Clearance of vehicle imports for Lebanon and Neighboring countries.</a:t>
            </a:r>
          </a:p>
          <a:p>
            <a:pPr marL="342900" lvl="0" indent="-342900" algn="l">
              <a:buFont typeface="Arial" panose="020B0604020202020204" pitchFamily="34" charset="0"/>
              <a:buChar char="•"/>
            </a:pPr>
            <a:r>
              <a:rPr lang="en-US" dirty="0"/>
              <a:t>Arrangement and monitoring of transport and deliveries for all cargo.</a:t>
            </a:r>
          </a:p>
          <a:p>
            <a:pPr marL="342900" lvl="0" indent="-342900" algn="l">
              <a:buFont typeface="Arial" panose="020B0604020202020204" pitchFamily="34" charset="0"/>
              <a:buChar char="•"/>
            </a:pPr>
            <a:r>
              <a:rPr lang="en-US" dirty="0"/>
              <a:t>Booking and shipping of cargo to and from overseas.</a:t>
            </a:r>
          </a:p>
          <a:p>
            <a:pPr marL="342900" lvl="0" indent="-342900" algn="l">
              <a:buFont typeface="Arial" panose="020B0604020202020204" pitchFamily="34" charset="0"/>
              <a:buChar char="•"/>
            </a:pPr>
            <a:r>
              <a:rPr lang="en-US" dirty="0"/>
              <a:t>Sea &amp; Rail transportation.</a:t>
            </a:r>
          </a:p>
          <a:p>
            <a:pPr marL="342900" lvl="0" indent="-342900" algn="l">
              <a:buFont typeface="Arial" panose="020B0604020202020204" pitchFamily="34" charset="0"/>
              <a:buChar char="•"/>
            </a:pPr>
            <a:r>
              <a:rPr lang="en-US" dirty="0"/>
              <a:t>Import and Export documentation services.</a:t>
            </a:r>
          </a:p>
          <a:p>
            <a:pPr marL="342900" indent="-342900" algn="l">
              <a:buFont typeface="Arial" panose="020B0604020202020204" pitchFamily="34" charset="0"/>
              <a:buChar char="•"/>
            </a:pPr>
            <a:r>
              <a:rPr lang="en-US" dirty="0"/>
              <a:t>Customs clearance for general cargo.</a:t>
            </a:r>
          </a:p>
        </p:txBody>
      </p:sp>
    </p:spTree>
    <p:extLst>
      <p:ext uri="{BB962C8B-B14F-4D97-AF65-F5344CB8AC3E}">
        <p14:creationId xmlns:p14="http://schemas.microsoft.com/office/powerpoint/2010/main" val="3871102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107583"/>
            <a:ext cx="9144000" cy="1429555"/>
          </a:xfrm>
        </p:spPr>
        <p:txBody>
          <a:bodyPr>
            <a:normAutofit fontScale="90000"/>
          </a:bodyPr>
          <a:lstStyle/>
          <a:p>
            <a:r>
              <a:rPr lang="en-US" dirty="0"/>
              <a:t>All Zones All Destinations co. (A.Z.A.D)</a:t>
            </a:r>
          </a:p>
        </p:txBody>
      </p:sp>
      <p:sp>
        <p:nvSpPr>
          <p:cNvPr id="8" name="Subtitle 7"/>
          <p:cNvSpPr>
            <a:spLocks noGrp="1"/>
          </p:cNvSpPr>
          <p:nvPr>
            <p:ph type="subTitle" idx="1"/>
          </p:nvPr>
        </p:nvSpPr>
        <p:spPr>
          <a:xfrm>
            <a:off x="1524000" y="3026535"/>
            <a:ext cx="9144000" cy="2231265"/>
          </a:xfrm>
        </p:spPr>
        <p:txBody>
          <a:bodyPr>
            <a:normAutofit/>
          </a:bodyPr>
          <a:lstStyle/>
          <a:p>
            <a:pPr algn="l"/>
            <a:r>
              <a:rPr lang="en-US" b="1" dirty="0"/>
              <a:t>Head Office</a:t>
            </a:r>
          </a:p>
          <a:p>
            <a:pPr algn="l"/>
            <a:r>
              <a:rPr lang="en-US" dirty="0" err="1"/>
              <a:t>Krikorian</a:t>
            </a:r>
            <a:r>
              <a:rPr lang="en-US" dirty="0"/>
              <a:t> Building-Ground floor-Mar Mikael-Beirut-Lebanon</a:t>
            </a:r>
          </a:p>
          <a:p>
            <a:pPr algn="l"/>
            <a:r>
              <a:rPr lang="en-US" b="1" dirty="0"/>
              <a:t>E-mail: info@azadfreight.com </a:t>
            </a:r>
          </a:p>
          <a:p>
            <a:pPr algn="l"/>
            <a:r>
              <a:rPr lang="en-US" b="1" dirty="0"/>
              <a:t>Mobile: +961-3-710075</a:t>
            </a:r>
          </a:p>
          <a:p>
            <a:pPr algn="l"/>
            <a:endParaRPr lang="en-US" b="1" dirty="0"/>
          </a:p>
          <a:p>
            <a:endParaRPr lang="en-US" dirty="0"/>
          </a:p>
        </p:txBody>
      </p:sp>
    </p:spTree>
    <p:extLst>
      <p:ext uri="{BB962C8B-B14F-4D97-AF65-F5344CB8AC3E}">
        <p14:creationId xmlns:p14="http://schemas.microsoft.com/office/powerpoint/2010/main" val="397627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888643"/>
          </a:xfrm>
        </p:spPr>
        <p:txBody>
          <a:bodyPr>
            <a:normAutofit/>
          </a:bodyPr>
          <a:lstStyle/>
          <a:p>
            <a:pPr algn="l"/>
            <a:r>
              <a:rPr lang="en-US" sz="2400" b="1" dirty="0"/>
              <a:t>A.Z.A.D: All Zones All Destinations company, it is an evolving company with more than 12 years of experience in Import, Export &amp; Custom Clearance.</a:t>
            </a:r>
          </a:p>
        </p:txBody>
      </p:sp>
      <p:sp>
        <p:nvSpPr>
          <p:cNvPr id="8" name="Subtitle 7"/>
          <p:cNvSpPr>
            <a:spLocks noGrp="1"/>
          </p:cNvSpPr>
          <p:nvPr>
            <p:ph type="subTitle" idx="1"/>
          </p:nvPr>
        </p:nvSpPr>
        <p:spPr>
          <a:xfrm>
            <a:off x="1524000" y="3026535"/>
            <a:ext cx="9144000" cy="2231265"/>
          </a:xfrm>
        </p:spPr>
        <p:txBody>
          <a:bodyPr/>
          <a:lstStyle/>
          <a:p>
            <a:pPr algn="l"/>
            <a:r>
              <a:rPr lang="en-US" dirty="0"/>
              <a:t>Our company provides its valued customers with the best service in Importing from China &amp; Turkey, also Europe &amp; USA/exporting to Gulf countries and all around the world, custom clearance &amp; Door to  Door services.</a:t>
            </a:r>
          </a:p>
          <a:p>
            <a:pPr algn="l"/>
            <a:r>
              <a:rPr lang="en-US" dirty="0"/>
              <a:t>We try to understand our clients needs &amp; provide them satisfaction in a manner that will motivate them to do same activities perpetually.</a:t>
            </a:r>
          </a:p>
        </p:txBody>
      </p:sp>
    </p:spTree>
    <p:extLst>
      <p:ext uri="{BB962C8B-B14F-4D97-AF65-F5344CB8AC3E}">
        <p14:creationId xmlns:p14="http://schemas.microsoft.com/office/powerpoint/2010/main" val="49508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1068948"/>
          </a:xfrm>
        </p:spPr>
        <p:txBody>
          <a:bodyPr>
            <a:normAutofit fontScale="90000"/>
          </a:bodyPr>
          <a:lstStyle/>
          <a:p>
            <a:pPr algn="l"/>
            <a:r>
              <a:rPr lang="en-US" sz="2400" b="1" dirty="0"/>
              <a:t>A.Z.A.D: All Zones All Destinations Agency is the sister company of Al Amin Transport (A.A.T), which owns more than 40 Trailers with different Functions in the market including Loaders &amp; car carrying trucks.</a:t>
            </a:r>
          </a:p>
        </p:txBody>
      </p:sp>
      <p:sp>
        <p:nvSpPr>
          <p:cNvPr id="8" name="Subtitle 7"/>
          <p:cNvSpPr>
            <a:spLocks noGrp="1"/>
          </p:cNvSpPr>
          <p:nvPr>
            <p:ph type="subTitle" idx="1"/>
          </p:nvPr>
        </p:nvSpPr>
        <p:spPr>
          <a:xfrm>
            <a:off x="1524000" y="3026535"/>
            <a:ext cx="9144000" cy="1751527"/>
          </a:xfrm>
        </p:spPr>
        <p:txBody>
          <a:bodyPr/>
          <a:lstStyle/>
          <a:p>
            <a:pPr algn="l"/>
            <a:r>
              <a:rPr lang="en-US" dirty="0"/>
              <a:t>With perseverance, A.Z.A.D can finalize any shipment from any destinations to another. Through building strong relationship with airlines &amp; shipping lines, it can provide competitive rates, reliable &amp; efficient services anytime.</a:t>
            </a:r>
          </a:p>
        </p:txBody>
      </p:sp>
    </p:spTree>
    <p:extLst>
      <p:ext uri="{BB962C8B-B14F-4D97-AF65-F5344CB8AC3E}">
        <p14:creationId xmlns:p14="http://schemas.microsoft.com/office/powerpoint/2010/main" val="76320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b="1" dirty="0"/>
              <a:t>Services:</a:t>
            </a:r>
          </a:p>
        </p:txBody>
      </p:sp>
      <p:sp>
        <p:nvSpPr>
          <p:cNvPr id="8" name="Subtitle 7"/>
          <p:cNvSpPr>
            <a:spLocks noGrp="1"/>
          </p:cNvSpPr>
          <p:nvPr>
            <p:ph type="subTitle" idx="1"/>
          </p:nvPr>
        </p:nvSpPr>
        <p:spPr>
          <a:xfrm>
            <a:off x="1524000" y="3026535"/>
            <a:ext cx="9144000" cy="2794716"/>
          </a:xfrm>
        </p:spPr>
        <p:txBody>
          <a:bodyPr>
            <a:normAutofit/>
          </a:bodyPr>
          <a:lstStyle/>
          <a:p>
            <a:pPr marL="342900" indent="-342900" algn="l">
              <a:buFont typeface="Arial" panose="020B0604020202020204" pitchFamily="34" charset="0"/>
              <a:buChar char="•"/>
            </a:pPr>
            <a:r>
              <a:rPr lang="en-US" dirty="0"/>
              <a:t>Air freight</a:t>
            </a:r>
          </a:p>
          <a:p>
            <a:pPr marL="342900" indent="-342900" algn="l">
              <a:buFont typeface="Arial" panose="020B0604020202020204" pitchFamily="34" charset="0"/>
              <a:buChar char="•"/>
            </a:pPr>
            <a:r>
              <a:rPr lang="en-US" dirty="0"/>
              <a:t>Land/Road freight</a:t>
            </a:r>
          </a:p>
          <a:p>
            <a:pPr marL="342900" indent="-342900" algn="l">
              <a:buFont typeface="Arial" panose="020B0604020202020204" pitchFamily="34" charset="0"/>
              <a:buChar char="•"/>
            </a:pPr>
            <a:r>
              <a:rPr lang="en-US" dirty="0"/>
              <a:t>Sea freight</a:t>
            </a:r>
          </a:p>
          <a:p>
            <a:pPr marL="342900" indent="-342900" algn="l">
              <a:buFont typeface="Arial" panose="020B0604020202020204" pitchFamily="34" charset="0"/>
              <a:buChar char="•"/>
            </a:pPr>
            <a:r>
              <a:rPr lang="en-US" dirty="0"/>
              <a:t>Custom clearance</a:t>
            </a:r>
          </a:p>
          <a:p>
            <a:pPr marL="342900" indent="-342900" algn="l">
              <a:buFont typeface="Arial" panose="020B0604020202020204" pitchFamily="34" charset="0"/>
              <a:buChar char="•"/>
            </a:pPr>
            <a:r>
              <a:rPr lang="en-US" dirty="0"/>
              <a:t>Transportation</a:t>
            </a:r>
          </a:p>
          <a:p>
            <a:pPr marL="342900" indent="-342900" algn="l">
              <a:buFont typeface="Arial" panose="020B0604020202020204" pitchFamily="34" charset="0"/>
              <a:buChar char="•"/>
            </a:pPr>
            <a:r>
              <a:rPr lang="en-US" dirty="0"/>
              <a:t>Warehousing</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744262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991674"/>
          </a:xfrm>
        </p:spPr>
        <p:txBody>
          <a:bodyPr>
            <a:normAutofit/>
          </a:bodyPr>
          <a:lstStyle/>
          <a:p>
            <a:pPr algn="l"/>
            <a:r>
              <a:rPr lang="en-US" b="1" dirty="0"/>
              <a:t>Door to Door Services:</a:t>
            </a:r>
          </a:p>
        </p:txBody>
      </p:sp>
      <p:sp>
        <p:nvSpPr>
          <p:cNvPr id="8" name="Subtitle 7"/>
          <p:cNvSpPr>
            <a:spLocks noGrp="1"/>
          </p:cNvSpPr>
          <p:nvPr>
            <p:ph type="subTitle" idx="1"/>
          </p:nvPr>
        </p:nvSpPr>
        <p:spPr>
          <a:xfrm>
            <a:off x="1524000" y="3026535"/>
            <a:ext cx="9144000" cy="2231265"/>
          </a:xfrm>
        </p:spPr>
        <p:txBody>
          <a:bodyPr>
            <a:normAutofit fontScale="92500"/>
          </a:bodyPr>
          <a:lstStyle/>
          <a:p>
            <a:pPr algn="l"/>
            <a:r>
              <a:rPr lang="en-US" dirty="0"/>
              <a:t>Being in charge of all the process related to door to door services, beginning with container loading,  delivery to the port, ending with final destination.</a:t>
            </a:r>
          </a:p>
          <a:p>
            <a:pPr algn="l"/>
            <a:r>
              <a:rPr lang="en-US" dirty="0"/>
              <a:t>Door to door delivery is the most complicated and demanding part by customers in process as it includes consolidation, storage, delivery of empty container, all the documentation, cargo insurance, custom clearance &amp; delivery of final destination.</a:t>
            </a:r>
          </a:p>
        </p:txBody>
      </p:sp>
    </p:spTree>
    <p:extLst>
      <p:ext uri="{BB962C8B-B14F-4D97-AF65-F5344CB8AC3E}">
        <p14:creationId xmlns:p14="http://schemas.microsoft.com/office/powerpoint/2010/main" val="3139956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Kind of services:</a:t>
            </a:r>
          </a:p>
        </p:txBody>
      </p:sp>
      <p:sp>
        <p:nvSpPr>
          <p:cNvPr id="8" name="Subtitle 7"/>
          <p:cNvSpPr>
            <a:spLocks noGrp="1"/>
          </p:cNvSpPr>
          <p:nvPr>
            <p:ph type="subTitle" idx="1"/>
          </p:nvPr>
        </p:nvSpPr>
        <p:spPr>
          <a:xfrm>
            <a:off x="1524000" y="3026535"/>
            <a:ext cx="9144000" cy="3026535"/>
          </a:xfrm>
        </p:spPr>
        <p:txBody>
          <a:bodyPr>
            <a:normAutofit/>
          </a:bodyPr>
          <a:lstStyle/>
          <a:p>
            <a:pPr marL="457200" indent="-457200" algn="l">
              <a:buFont typeface="+mj-lt"/>
              <a:buAutoNum type="arabicPeriod"/>
            </a:pPr>
            <a:r>
              <a:rPr lang="en-US" dirty="0"/>
              <a:t>FCL= Full Container Load.</a:t>
            </a:r>
          </a:p>
          <a:p>
            <a:pPr marL="457200" indent="-457200" algn="l">
              <a:buFont typeface="+mj-lt"/>
              <a:buAutoNum type="arabicPeriod"/>
            </a:pPr>
            <a:r>
              <a:rPr lang="en-US" dirty="0"/>
              <a:t>LCL= Less than container Load/ Loose Cargo Load.</a:t>
            </a:r>
          </a:p>
          <a:p>
            <a:pPr marL="457200" indent="-457200" algn="l">
              <a:buFont typeface="+mj-lt"/>
              <a:buAutoNum type="arabicPeriod"/>
            </a:pPr>
            <a:r>
              <a:rPr lang="en-US" dirty="0"/>
              <a:t>CBM= Cubic Meters To Load.</a:t>
            </a:r>
          </a:p>
          <a:p>
            <a:pPr marL="457200" indent="-457200" algn="l">
              <a:buFont typeface="+mj-lt"/>
              <a:buAutoNum type="arabicPeriod"/>
            </a:pPr>
            <a:r>
              <a:rPr lang="en-US" dirty="0"/>
              <a:t>FTL= Full Truck Loading.</a:t>
            </a:r>
          </a:p>
          <a:p>
            <a:pPr marL="457200" indent="-457200" algn="l">
              <a:buFont typeface="+mj-lt"/>
              <a:buAutoNum type="arabicPeriod"/>
            </a:pPr>
            <a:r>
              <a:rPr lang="en-US" dirty="0"/>
              <a:t>LTL= Less than Truck Loading.</a:t>
            </a:r>
          </a:p>
          <a:p>
            <a:pPr marL="457200" indent="-457200" algn="l">
              <a:buFont typeface="+mj-lt"/>
              <a:buAutoNum type="arabicPeriod"/>
            </a:pPr>
            <a:endParaRPr lang="en-US" dirty="0"/>
          </a:p>
        </p:txBody>
      </p:sp>
    </p:spTree>
    <p:extLst>
      <p:ext uri="{BB962C8B-B14F-4D97-AF65-F5344CB8AC3E}">
        <p14:creationId xmlns:p14="http://schemas.microsoft.com/office/powerpoint/2010/main" val="1912681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622739"/>
            <a:ext cx="9144000" cy="785610"/>
          </a:xfrm>
        </p:spPr>
        <p:txBody>
          <a:bodyPr>
            <a:normAutofit fontScale="90000"/>
          </a:bodyPr>
          <a:lstStyle/>
          <a:p>
            <a:pPr algn="l"/>
            <a:r>
              <a:rPr lang="en-US" dirty="0"/>
              <a:t>Air Freight:</a:t>
            </a:r>
          </a:p>
        </p:txBody>
      </p:sp>
      <p:sp>
        <p:nvSpPr>
          <p:cNvPr id="8" name="Subtitle 7"/>
          <p:cNvSpPr>
            <a:spLocks noGrp="1"/>
          </p:cNvSpPr>
          <p:nvPr>
            <p:ph type="subTitle" idx="1"/>
          </p:nvPr>
        </p:nvSpPr>
        <p:spPr>
          <a:xfrm>
            <a:off x="1524000" y="2568979"/>
            <a:ext cx="9144000" cy="3677276"/>
          </a:xfrm>
        </p:spPr>
        <p:txBody>
          <a:bodyPr>
            <a:normAutofit fontScale="92500" lnSpcReduction="10000"/>
          </a:bodyPr>
          <a:lstStyle/>
          <a:p>
            <a:pPr marL="342900" lvl="0" indent="-342900" algn="l">
              <a:buFont typeface="Arial" panose="020B0604020202020204" pitchFamily="34" charset="0"/>
              <a:buChar char="•"/>
            </a:pPr>
            <a:r>
              <a:rPr lang="en-US" dirty="0"/>
              <a:t>Airport to airport.</a:t>
            </a:r>
          </a:p>
          <a:p>
            <a:pPr marL="342900" lvl="0" indent="-342900" algn="l">
              <a:buFont typeface="Arial" panose="020B0604020202020204" pitchFamily="34" charset="0"/>
              <a:buChar char="•"/>
            </a:pPr>
            <a:r>
              <a:rPr lang="en-US" dirty="0"/>
              <a:t>Airport to door.</a:t>
            </a:r>
          </a:p>
          <a:p>
            <a:pPr marL="342900" lvl="0" indent="-342900" algn="l">
              <a:buFont typeface="Arial" panose="020B0604020202020204" pitchFamily="34" charset="0"/>
              <a:buChar char="•"/>
            </a:pPr>
            <a:r>
              <a:rPr lang="en-US" dirty="0"/>
              <a:t>Door to airport.</a:t>
            </a:r>
          </a:p>
          <a:p>
            <a:pPr marL="342900" lvl="0" indent="-342900" algn="l">
              <a:buFont typeface="Arial" panose="020B0604020202020204" pitchFamily="34" charset="0"/>
              <a:buChar char="•"/>
            </a:pPr>
            <a:r>
              <a:rPr lang="en-US" dirty="0"/>
              <a:t>Door to door.</a:t>
            </a:r>
          </a:p>
          <a:p>
            <a:pPr marL="342900" lvl="0" indent="-342900" algn="l">
              <a:buFont typeface="Arial" panose="020B0604020202020204" pitchFamily="34" charset="0"/>
              <a:buChar char="•"/>
            </a:pPr>
            <a:r>
              <a:rPr lang="en-US" dirty="0"/>
              <a:t>Dangerous goods handling.</a:t>
            </a:r>
          </a:p>
          <a:p>
            <a:pPr marL="342900" lvl="0" indent="-342900" algn="l">
              <a:buFont typeface="Arial" panose="020B0604020202020204" pitchFamily="34" charset="0"/>
              <a:buChar char="•"/>
            </a:pPr>
            <a:r>
              <a:rPr lang="en-US" dirty="0"/>
              <a:t>Direct IATA.</a:t>
            </a:r>
          </a:p>
          <a:p>
            <a:pPr marL="342900" lvl="0" indent="-342900" algn="l">
              <a:buFont typeface="Arial" panose="020B0604020202020204" pitchFamily="34" charset="0"/>
              <a:buChar char="•"/>
            </a:pPr>
            <a:r>
              <a:rPr lang="en-US" dirty="0"/>
              <a:t>Documentation preparation.</a:t>
            </a:r>
          </a:p>
          <a:p>
            <a:pPr marL="342900" lvl="0" indent="-342900" algn="l">
              <a:buFont typeface="Arial" panose="020B0604020202020204" pitchFamily="34" charset="0"/>
              <a:buChar char="•"/>
            </a:pPr>
            <a:r>
              <a:rPr lang="en-US" dirty="0"/>
              <a:t>Cargo booking and pick up.</a:t>
            </a:r>
          </a:p>
          <a:p>
            <a:pPr marL="342900" lvl="0" indent="-342900" algn="l">
              <a:buFont typeface="Arial" panose="020B0604020202020204" pitchFamily="34" charset="0"/>
              <a:buChar char="•"/>
            </a:pPr>
            <a:r>
              <a:rPr lang="en-US" dirty="0"/>
              <a:t>Cargo tracking and tracing.</a:t>
            </a:r>
          </a:p>
        </p:txBody>
      </p:sp>
    </p:spTree>
    <p:extLst>
      <p:ext uri="{BB962C8B-B14F-4D97-AF65-F5344CB8AC3E}">
        <p14:creationId xmlns:p14="http://schemas.microsoft.com/office/powerpoint/2010/main" val="3223386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Sea Freight:</a:t>
            </a:r>
          </a:p>
        </p:txBody>
      </p:sp>
      <p:sp>
        <p:nvSpPr>
          <p:cNvPr id="8" name="Subtitle 7"/>
          <p:cNvSpPr>
            <a:spLocks noGrp="1"/>
          </p:cNvSpPr>
          <p:nvPr>
            <p:ph type="subTitle" idx="1"/>
          </p:nvPr>
        </p:nvSpPr>
        <p:spPr>
          <a:xfrm>
            <a:off x="1524000" y="3026535"/>
            <a:ext cx="9144000" cy="2498502"/>
          </a:xfrm>
        </p:spPr>
        <p:txBody>
          <a:bodyPr/>
          <a:lstStyle/>
          <a:p>
            <a:pPr algn="l"/>
            <a:r>
              <a:rPr lang="en-US" dirty="0"/>
              <a:t>We provide a wide range of Sea freight services and technical assistance to guarantee a successful goods delivery. We leverage volumes smartly and coordinate with professional agents to arrange safe loading and unloading of the merchandise. Our valuable relationship with our shipping lines enables our customers to benefit always from special commodities at competitive prices.</a:t>
            </a:r>
          </a:p>
        </p:txBody>
      </p:sp>
    </p:spTree>
    <p:extLst>
      <p:ext uri="{BB962C8B-B14F-4D97-AF65-F5344CB8AC3E}">
        <p14:creationId xmlns:p14="http://schemas.microsoft.com/office/powerpoint/2010/main" val="58296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993" y="141310"/>
            <a:ext cx="3835400" cy="1320800"/>
          </a:xfrm>
          <a:prstGeom prst="rect">
            <a:avLst/>
          </a:prstGeom>
        </p:spPr>
      </p:pic>
      <p:sp>
        <p:nvSpPr>
          <p:cNvPr id="7" name="Title 6"/>
          <p:cNvSpPr>
            <a:spLocks noGrp="1"/>
          </p:cNvSpPr>
          <p:nvPr>
            <p:ph type="ctrTitle"/>
          </p:nvPr>
        </p:nvSpPr>
        <p:spPr>
          <a:xfrm>
            <a:off x="1524000" y="1803041"/>
            <a:ext cx="9144000" cy="734097"/>
          </a:xfrm>
        </p:spPr>
        <p:txBody>
          <a:bodyPr>
            <a:normAutofit fontScale="90000"/>
          </a:bodyPr>
          <a:lstStyle/>
          <a:p>
            <a:pPr algn="l"/>
            <a:r>
              <a:rPr lang="en-US" dirty="0"/>
              <a:t>Land Freight:</a:t>
            </a:r>
          </a:p>
        </p:txBody>
      </p:sp>
      <p:sp>
        <p:nvSpPr>
          <p:cNvPr id="8" name="Subtitle 7"/>
          <p:cNvSpPr>
            <a:spLocks noGrp="1"/>
          </p:cNvSpPr>
          <p:nvPr>
            <p:ph type="subTitle" idx="1"/>
          </p:nvPr>
        </p:nvSpPr>
        <p:spPr>
          <a:xfrm>
            <a:off x="1524000" y="2717442"/>
            <a:ext cx="9144000" cy="2833351"/>
          </a:xfrm>
        </p:spPr>
        <p:txBody>
          <a:bodyPr>
            <a:normAutofit/>
          </a:bodyPr>
          <a:lstStyle/>
          <a:p>
            <a:pPr algn="l"/>
            <a:r>
              <a:rPr lang="en-US" dirty="0"/>
              <a:t>All Zones All Destinations co. offers you dedicated capacity, so you never need to worry about space or lane capacity. Specific trucks and drivers are at your service, when and where you need them.</a:t>
            </a:r>
          </a:p>
          <a:p>
            <a:pPr algn="l"/>
            <a:r>
              <a:rPr lang="en-US" dirty="0"/>
              <a:t>We cater for various product transportation includes long-haul deliveries, plant shuttles and local market deliveries. We provide trucks such as full truck loading (FTL) and less than truck loading (LCL), truck mover attached trailers, Low bed trailers &amp; Flat high bed trailers.</a:t>
            </a:r>
          </a:p>
        </p:txBody>
      </p:sp>
    </p:spTree>
    <p:extLst>
      <p:ext uri="{BB962C8B-B14F-4D97-AF65-F5344CB8AC3E}">
        <p14:creationId xmlns:p14="http://schemas.microsoft.com/office/powerpoint/2010/main" val="91560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953</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All Zones All Destinations co. (A.Z.A.D)</vt:lpstr>
      <vt:lpstr>A.Z.A.D: All Zones All Destinations company, it is an evolving company with more than 12 years of experience in Import, Export &amp; Custom Clearance.</vt:lpstr>
      <vt:lpstr>A.Z.A.D: All Zones All Destinations Agency is the sister company of Al Amin Transport (A.A.T), which owns more than 40 Trailers with different Functions in the market including Loaders &amp; car carrying trucks.</vt:lpstr>
      <vt:lpstr>Services:</vt:lpstr>
      <vt:lpstr>Door to Door Services:</vt:lpstr>
      <vt:lpstr>Kind of services:</vt:lpstr>
      <vt:lpstr>Air Freight:</vt:lpstr>
      <vt:lpstr>Sea Freight:</vt:lpstr>
      <vt:lpstr>Land Freight:</vt:lpstr>
      <vt:lpstr>Custom &amp; Clearance:</vt:lpstr>
      <vt:lpstr>Values:</vt:lpstr>
      <vt:lpstr>Our Team:</vt:lpstr>
      <vt:lpstr>STORAGE &amp; WAREHOUSING:</vt:lpstr>
      <vt:lpstr>  Packing and removals:</vt:lpstr>
      <vt:lpstr>  Solutions:</vt:lpstr>
      <vt:lpstr>All Zones All Destinations co. (A.Z.A.D)</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Fabien khoury</cp:lastModifiedBy>
  <cp:revision>31</cp:revision>
  <dcterms:created xsi:type="dcterms:W3CDTF">2021-03-11T12:16:18Z</dcterms:created>
  <dcterms:modified xsi:type="dcterms:W3CDTF">2025-03-20T20:08:29Z</dcterms:modified>
</cp:coreProperties>
</file>